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FFBF5-7B44-4A01-BCD4-0FB09E68ECD0}" type="datetimeFigureOut">
              <a:rPr lang="zh-TW" altLang="en-US" smtClean="0"/>
              <a:t>2010/1/18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3926F-798D-43D9-9C41-DE8944E4208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926F-798D-43D9-9C41-DE8944E4208C}" type="slidenum">
              <a:rPr lang="zh-TW" altLang="en-US" smtClean="0"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926F-798D-43D9-9C41-DE8944E4208C}" type="slidenum">
              <a:rPr lang="zh-TW" altLang="en-US" smtClean="0"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926F-798D-43D9-9C41-DE8944E4208C}" type="slidenum">
              <a:rPr lang="zh-TW" altLang="en-US" smtClean="0"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926F-798D-43D9-9C41-DE8944E4208C}" type="slidenum">
              <a:rPr lang="zh-TW" altLang="en-US" smtClean="0"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926F-798D-43D9-9C41-DE8944E4208C}" type="slidenum">
              <a:rPr lang="zh-TW" altLang="en-US" smtClean="0"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926F-798D-43D9-9C41-DE8944E4208C}" type="slidenum">
              <a:rPr lang="zh-TW" altLang="en-US" smtClean="0"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926F-798D-43D9-9C41-DE8944E4208C}" type="slidenum">
              <a:rPr lang="zh-TW" altLang="en-US" smtClean="0"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926F-798D-43D9-9C41-DE8944E4208C}" type="slidenum">
              <a:rPr lang="zh-TW" altLang="en-US" smtClean="0"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926F-798D-43D9-9C41-DE8944E4208C}" type="slidenum">
              <a:rPr lang="zh-TW" altLang="en-US" smtClean="0"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926F-798D-43D9-9C41-DE8944E4208C}" type="slidenum">
              <a:rPr lang="zh-TW" altLang="en-US" smtClean="0"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926F-798D-43D9-9C41-DE8944E4208C}" type="slidenum">
              <a:rPr lang="zh-TW" altLang="en-US" smtClean="0"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1BA2-0298-432A-B3E3-B317A0CAE7DB}" type="datetimeFigureOut">
              <a:rPr lang="zh-TW" altLang="en-US" smtClean="0"/>
              <a:t>2010/1/18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A3C9-479D-43E3-81D9-BD2CEF8137A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1BA2-0298-432A-B3E3-B317A0CAE7DB}" type="datetimeFigureOut">
              <a:rPr lang="zh-TW" altLang="en-US" smtClean="0"/>
              <a:t>2010/1/18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A3C9-479D-43E3-81D9-BD2CEF8137A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1BA2-0298-432A-B3E3-B317A0CAE7DB}" type="datetimeFigureOut">
              <a:rPr lang="zh-TW" altLang="en-US" smtClean="0"/>
              <a:t>2010/1/18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A3C9-479D-43E3-81D9-BD2CEF8137A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1BA2-0298-432A-B3E3-B317A0CAE7DB}" type="datetimeFigureOut">
              <a:rPr lang="zh-TW" altLang="en-US" smtClean="0"/>
              <a:t>2010/1/18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A3C9-479D-43E3-81D9-BD2CEF8137A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1BA2-0298-432A-B3E3-B317A0CAE7DB}" type="datetimeFigureOut">
              <a:rPr lang="zh-TW" altLang="en-US" smtClean="0"/>
              <a:t>2010/1/18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A3C9-479D-43E3-81D9-BD2CEF8137A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1BA2-0298-432A-B3E3-B317A0CAE7DB}" type="datetimeFigureOut">
              <a:rPr lang="zh-TW" altLang="en-US" smtClean="0"/>
              <a:t>2010/1/18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A3C9-479D-43E3-81D9-BD2CEF8137A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1BA2-0298-432A-B3E3-B317A0CAE7DB}" type="datetimeFigureOut">
              <a:rPr lang="zh-TW" altLang="en-US" smtClean="0"/>
              <a:t>2010/1/18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A3C9-479D-43E3-81D9-BD2CEF8137A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1BA2-0298-432A-B3E3-B317A0CAE7DB}" type="datetimeFigureOut">
              <a:rPr lang="zh-TW" altLang="en-US" smtClean="0"/>
              <a:t>2010/1/18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A3C9-479D-43E3-81D9-BD2CEF8137A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1BA2-0298-432A-B3E3-B317A0CAE7DB}" type="datetimeFigureOut">
              <a:rPr lang="zh-TW" altLang="en-US" smtClean="0"/>
              <a:t>2010/1/18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A3C9-479D-43E3-81D9-BD2CEF8137A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1BA2-0298-432A-B3E3-B317A0CAE7DB}" type="datetimeFigureOut">
              <a:rPr lang="zh-TW" altLang="en-US" smtClean="0"/>
              <a:t>2010/1/18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A3C9-479D-43E3-81D9-BD2CEF8137A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1BA2-0298-432A-B3E3-B317A0CAE7DB}" type="datetimeFigureOut">
              <a:rPr lang="zh-TW" altLang="en-US" smtClean="0"/>
              <a:t>2010/1/18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DA3C9-479D-43E3-81D9-BD2CEF8137A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21BA2-0298-432A-B3E3-B317A0CAE7DB}" type="datetimeFigureOut">
              <a:rPr lang="zh-TW" altLang="en-US" smtClean="0"/>
              <a:t>2010/1/18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DA3C9-479D-43E3-81D9-BD2CEF8137A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tp://203.204.190.183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203.204.190.183/team2/index.asp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b="1" dirty="0"/>
              <a:t>系統登入</a:t>
            </a:r>
            <a:r>
              <a:rPr lang="zh-TW" altLang="zh-TW" b="1" dirty="0" smtClean="0"/>
              <a:t>資訊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zh-TW" b="1" u="sng" dirty="0"/>
              <a:t>程式放至位址</a:t>
            </a:r>
            <a:endParaRPr lang="zh-TW" altLang="zh-TW" b="1" dirty="0"/>
          </a:p>
          <a:p>
            <a:r>
              <a:rPr lang="en-US" altLang="zh-TW" dirty="0"/>
              <a:t>FTP </a:t>
            </a:r>
            <a:r>
              <a:rPr lang="zh-TW" altLang="zh-TW" dirty="0"/>
              <a:t>上載路徑： </a:t>
            </a:r>
            <a:r>
              <a:rPr lang="en-US" altLang="zh-TW" u="sng" dirty="0">
                <a:hlinkClick r:id="rId3"/>
              </a:rPr>
              <a:t>ftp://203.204.190.183/</a:t>
            </a:r>
            <a:r>
              <a:rPr lang="en-US" altLang="zh-TW" dirty="0"/>
              <a:t> </a:t>
            </a:r>
            <a:endParaRPr lang="zh-TW" altLang="zh-TW" dirty="0"/>
          </a:p>
          <a:p>
            <a:r>
              <a:rPr lang="zh-TW" altLang="zh-TW" dirty="0" smtClean="0"/>
              <a:t>帳號</a:t>
            </a:r>
            <a:r>
              <a:rPr lang="en-US" altLang="zh-TW" dirty="0" smtClean="0"/>
              <a:t>:team2      </a:t>
            </a:r>
            <a:r>
              <a:rPr lang="zh-TW" altLang="zh-TW" dirty="0" smtClean="0"/>
              <a:t>密碼</a:t>
            </a:r>
            <a:r>
              <a:rPr lang="en-US" altLang="zh-TW" dirty="0" smtClean="0"/>
              <a:t>:</a:t>
            </a:r>
            <a:r>
              <a:rPr lang="en-US" altLang="zh-TW" dirty="0" smtClean="0"/>
              <a:t> Db_09_02</a:t>
            </a:r>
            <a:endParaRPr lang="en-US" altLang="zh-TW" dirty="0" smtClean="0"/>
          </a:p>
          <a:p>
            <a:endParaRPr lang="zh-TW" altLang="zh-TW" dirty="0"/>
          </a:p>
          <a:p>
            <a:r>
              <a:rPr lang="zh-TW" altLang="zh-TW" b="1" u="sng" dirty="0"/>
              <a:t>系統登入位址</a:t>
            </a:r>
            <a:endParaRPr lang="zh-TW" altLang="zh-TW" b="1" dirty="0"/>
          </a:p>
          <a:p>
            <a:r>
              <a:rPr lang="en-US" altLang="zh-TW" u="sng" dirty="0">
                <a:hlinkClick r:id="rId4"/>
              </a:rPr>
              <a:t>http://</a:t>
            </a:r>
            <a:r>
              <a:rPr lang="en-US" altLang="zh-TW" u="sng" dirty="0" smtClean="0">
                <a:hlinkClick r:id="rId4"/>
              </a:rPr>
              <a:t>203.204.190.183/team2/index.aspx</a:t>
            </a:r>
            <a:endParaRPr lang="en-US" altLang="zh-TW" u="sng" dirty="0" smtClean="0"/>
          </a:p>
          <a:p>
            <a:r>
              <a:rPr lang="en-US" altLang="zh-TW" dirty="0" smtClean="0"/>
              <a:t>1.</a:t>
            </a:r>
            <a:r>
              <a:rPr lang="zh-TW" altLang="zh-TW" dirty="0" smtClean="0"/>
              <a:t>帳號</a:t>
            </a:r>
            <a:r>
              <a:rPr lang="en-US" altLang="zh-TW" dirty="0" smtClean="0"/>
              <a:t>: KHHKJS</a:t>
            </a:r>
            <a:endParaRPr lang="zh-TW" altLang="zh-TW" dirty="0" smtClean="0"/>
          </a:p>
          <a:p>
            <a:r>
              <a:rPr lang="en-US" altLang="zh-TW" dirty="0" smtClean="0"/>
              <a:t>    </a:t>
            </a:r>
            <a:r>
              <a:rPr lang="zh-TW" altLang="zh-TW" dirty="0" smtClean="0"/>
              <a:t>密碼</a:t>
            </a:r>
            <a:r>
              <a:rPr lang="en-US" altLang="zh-TW" dirty="0" smtClean="0"/>
              <a:t>: 1111</a:t>
            </a:r>
          </a:p>
          <a:p>
            <a:r>
              <a:rPr lang="en-US" altLang="zh-TW" dirty="0" smtClean="0"/>
              <a:t>2.</a:t>
            </a:r>
            <a:r>
              <a:rPr lang="zh-TW" altLang="zh-TW" dirty="0" smtClean="0"/>
              <a:t>帳號</a:t>
            </a:r>
            <a:r>
              <a:rPr lang="en-US" altLang="zh-TW" dirty="0" smtClean="0"/>
              <a:t>: LOU</a:t>
            </a:r>
            <a:endParaRPr lang="zh-TW" altLang="zh-TW" dirty="0" smtClean="0"/>
          </a:p>
          <a:p>
            <a:r>
              <a:rPr lang="en-US" altLang="zh-TW" dirty="0" smtClean="0"/>
              <a:t>    </a:t>
            </a:r>
            <a:r>
              <a:rPr lang="zh-TW" altLang="zh-TW" dirty="0" smtClean="0"/>
              <a:t>密碼</a:t>
            </a:r>
            <a:r>
              <a:rPr lang="en-US" altLang="zh-TW" dirty="0" smtClean="0"/>
              <a:t>: 2222</a:t>
            </a:r>
          </a:p>
          <a:p>
            <a:r>
              <a:rPr lang="en-US" altLang="zh-TW" dirty="0" smtClean="0"/>
              <a:t>3.</a:t>
            </a:r>
            <a:r>
              <a:rPr lang="zh-TW" altLang="zh-TW" dirty="0" smtClean="0"/>
              <a:t>帳號</a:t>
            </a:r>
            <a:r>
              <a:rPr lang="en-US" altLang="zh-TW" dirty="0" smtClean="0"/>
              <a:t>: YANG</a:t>
            </a:r>
            <a:endParaRPr lang="zh-TW" altLang="zh-TW" dirty="0" smtClean="0"/>
          </a:p>
          <a:p>
            <a:r>
              <a:rPr lang="en-US" altLang="zh-TW" dirty="0" smtClean="0"/>
              <a:t>    </a:t>
            </a:r>
            <a:r>
              <a:rPr lang="zh-TW" altLang="zh-TW" dirty="0" smtClean="0"/>
              <a:t>密碼</a:t>
            </a:r>
            <a:r>
              <a:rPr lang="en-US" altLang="zh-TW" dirty="0" smtClean="0"/>
              <a:t>: 3333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客戶氣瓶記錄查詢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t="16754" r="40476" b="19753"/>
          <a:stretch>
            <a:fillRect/>
          </a:stretch>
        </p:blipFill>
        <p:spPr bwMode="auto">
          <a:xfrm>
            <a:off x="214282" y="1500174"/>
            <a:ext cx="835824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客戶氣瓶記錄軌跡查詢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t="17138" r="41525" b="48210"/>
          <a:stretch>
            <a:fillRect/>
          </a:stretch>
        </p:blipFill>
        <p:spPr bwMode="auto">
          <a:xfrm>
            <a:off x="500034" y="1500174"/>
            <a:ext cx="814393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143008"/>
          </a:xfrm>
        </p:spPr>
        <p:txBody>
          <a:bodyPr>
            <a:normAutofit/>
          </a:bodyPr>
          <a:lstStyle/>
          <a:p>
            <a:r>
              <a:rPr lang="zh-TW" altLang="zh-TW" dirty="0"/>
              <a:t>系統操作</a:t>
            </a:r>
            <a:r>
              <a:rPr lang="zh-TW" altLang="zh-TW" dirty="0" smtClean="0"/>
              <a:t>畫面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sz="1800" b="1" dirty="0" smtClean="0"/>
              <a:t>使用者登錄：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8001056" cy="49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39784"/>
          </a:xfrm>
        </p:spPr>
        <p:txBody>
          <a:bodyPr>
            <a:normAutofit/>
          </a:bodyPr>
          <a:lstStyle/>
          <a:p>
            <a:r>
              <a:rPr lang="zh-TW" altLang="zh-TW" dirty="0" smtClean="0"/>
              <a:t>客戶基本資料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864399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廠</a:t>
            </a:r>
            <a:r>
              <a:rPr lang="zh-TW" altLang="zh-TW" dirty="0" smtClean="0"/>
              <a:t>商</a:t>
            </a:r>
            <a:r>
              <a:rPr lang="zh-TW" altLang="zh-TW" dirty="0"/>
              <a:t>基本資料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b="44337"/>
          <a:stretch>
            <a:fillRect/>
          </a:stretch>
        </p:blipFill>
        <p:spPr bwMode="auto">
          <a:xfrm>
            <a:off x="357158" y="1428736"/>
            <a:ext cx="8358246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員工基本資料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b="44327"/>
          <a:stretch>
            <a:fillRect/>
          </a:stretch>
        </p:blipFill>
        <p:spPr bwMode="auto">
          <a:xfrm>
            <a:off x="428596" y="1357298"/>
            <a:ext cx="828680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員工基本資料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16867" r="4521" b="49156"/>
          <a:stretch>
            <a:fillRect/>
          </a:stretch>
        </p:blipFill>
        <p:spPr bwMode="auto">
          <a:xfrm>
            <a:off x="357158" y="1428736"/>
            <a:ext cx="8786842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/>
              <a:t>氣 瓶 五 金 簽 單 </a:t>
            </a:r>
            <a:r>
              <a:rPr lang="en-US" altLang="zh-TW" b="1" dirty="0"/>
              <a:t>( </a:t>
            </a:r>
            <a:r>
              <a:rPr lang="zh-TW" altLang="en-US" b="1" dirty="0"/>
              <a:t>新 增 </a:t>
            </a:r>
            <a:r>
              <a:rPr lang="en-US" altLang="zh-TW" b="1" dirty="0" smtClean="0"/>
              <a:t>)</a:t>
            </a:r>
            <a:br>
              <a:rPr lang="en-US" altLang="zh-TW" b="1" dirty="0" smtClean="0"/>
            </a:br>
            <a:r>
              <a:rPr lang="en-US" altLang="zh-TW" b="1" dirty="0" smtClean="0"/>
              <a:t> </a:t>
            </a:r>
            <a:r>
              <a:rPr lang="zh-TW" altLang="en-US" b="1" dirty="0"/>
              <a:t>作 業 維 護 主 畫 面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140" t="15152" r="26028" b="4349"/>
          <a:stretch>
            <a:fillRect/>
          </a:stretch>
        </p:blipFill>
        <p:spPr bwMode="auto">
          <a:xfrm>
            <a:off x="285720" y="1571612"/>
            <a:ext cx="864399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000" b="1" dirty="0" smtClean="0"/>
              <a:t>氣 瓶 五 金 簽 單 </a:t>
            </a:r>
            <a:r>
              <a:rPr lang="en-US" altLang="zh-TW" sz="2000" b="1" dirty="0" smtClean="0"/>
              <a:t>( </a:t>
            </a:r>
            <a:r>
              <a:rPr lang="zh-TW" altLang="en-US" sz="2000" b="1" dirty="0" smtClean="0"/>
              <a:t>新 增 </a:t>
            </a:r>
            <a:r>
              <a:rPr lang="en-US" altLang="zh-TW" sz="2000" b="1" dirty="0" smtClean="0"/>
              <a:t>)</a:t>
            </a:r>
            <a:br>
              <a:rPr lang="en-US" altLang="zh-TW" sz="2000" b="1" dirty="0" smtClean="0"/>
            </a:br>
            <a:r>
              <a:rPr lang="en-US" altLang="zh-TW" sz="2000" b="1" dirty="0" smtClean="0"/>
              <a:t> </a:t>
            </a:r>
            <a:r>
              <a:rPr lang="zh-TW" altLang="en-US" sz="2000" b="1" dirty="0" smtClean="0"/>
              <a:t>作 業 維 護 主 畫 面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en-US" sz="2000" b="1" dirty="0"/>
              <a:t>新增作業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26563" t="15972" r="27343" b="6944"/>
          <a:stretch>
            <a:fillRect/>
          </a:stretch>
        </p:blipFill>
        <p:spPr bwMode="auto">
          <a:xfrm>
            <a:off x="285720" y="1357298"/>
            <a:ext cx="88582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000" b="1" dirty="0" smtClean="0"/>
              <a:t>氣 瓶 五 金 簽 單 </a:t>
            </a:r>
            <a:r>
              <a:rPr lang="en-US" altLang="zh-TW" sz="2000" b="1" dirty="0" smtClean="0"/>
              <a:t>( </a:t>
            </a:r>
            <a:r>
              <a:rPr lang="zh-TW" altLang="en-US" sz="2000" b="1" dirty="0" smtClean="0"/>
              <a:t>新 增 </a:t>
            </a:r>
            <a:r>
              <a:rPr lang="en-US" altLang="zh-TW" sz="2000" b="1" dirty="0" smtClean="0"/>
              <a:t>)</a:t>
            </a:r>
            <a:br>
              <a:rPr lang="en-US" altLang="zh-TW" sz="2000" b="1" dirty="0" smtClean="0"/>
            </a:br>
            <a:r>
              <a:rPr lang="en-US" altLang="zh-TW" sz="2000" b="1" dirty="0" smtClean="0"/>
              <a:t> </a:t>
            </a:r>
            <a:r>
              <a:rPr lang="zh-TW" altLang="en-US" sz="2000" b="1" dirty="0" smtClean="0"/>
              <a:t>作 業 維 護 主 畫 面</a:t>
            </a:r>
            <a:r>
              <a:rPr lang="en-US" altLang="zh-TW" sz="2000" b="1" dirty="0" smtClean="0"/>
              <a:t/>
            </a:r>
            <a:br>
              <a:rPr lang="en-US" altLang="zh-TW" sz="2000" b="1" dirty="0" smtClean="0"/>
            </a:br>
            <a:r>
              <a:rPr lang="zh-TW" altLang="en-US" sz="2000" b="1" dirty="0" smtClean="0"/>
              <a:t>主要功能說明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 smtClean="0"/>
              <a:t>新增作業。輸入補登，借出及收回，所需氣瓶種類及瓶號。確定即完成。</a:t>
            </a:r>
            <a:endParaRPr lang="en-US" altLang="zh-TW" sz="2000" dirty="0" smtClean="0"/>
          </a:p>
          <a:p>
            <a:endParaRPr lang="en-US" altLang="zh-TW" sz="2000" dirty="0"/>
          </a:p>
          <a:p>
            <a:r>
              <a:rPr lang="zh-TW" altLang="en-US" sz="2000" dirty="0"/>
              <a:t>修改</a:t>
            </a:r>
            <a:r>
              <a:rPr lang="zh-TW" altLang="en-US" sz="2000" dirty="0" smtClean="0"/>
              <a:t>作業。輸入補登，借出及收回，所需氣瓶種類及瓶號。確定即完成。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zh-TW" altLang="en-US" sz="2000" dirty="0" smtClean="0"/>
              <a:t>刪除作業。必須號碼明細中沒有資料才能刪除。</a:t>
            </a:r>
            <a:endParaRPr lang="zh-TW" alt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183</Words>
  <Application>Microsoft Office PowerPoint</Application>
  <PresentationFormat>如螢幕大小 (4:3)</PresentationFormat>
  <Paragraphs>39</Paragraphs>
  <Slides>11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系統登入資訊</vt:lpstr>
      <vt:lpstr>系統操作畫面 使用者登錄：</vt:lpstr>
      <vt:lpstr>客戶基本資料</vt:lpstr>
      <vt:lpstr>廠商基本資料</vt:lpstr>
      <vt:lpstr>員工基本資料</vt:lpstr>
      <vt:lpstr>員工基本資料</vt:lpstr>
      <vt:lpstr>氣 瓶 五 金 簽 單 ( 新 增 )  作 業 維 護 主 畫 面 </vt:lpstr>
      <vt:lpstr>氣 瓶 五 金 簽 單 ( 新 增 )  作 業 維 護 主 畫 面  新增作業</vt:lpstr>
      <vt:lpstr>氣 瓶 五 金 簽 單 ( 新 增 )  作 業 維 護 主 畫 面 主要功能說明</vt:lpstr>
      <vt:lpstr>客戶氣瓶記錄查詢</vt:lpstr>
      <vt:lpstr>客戶氣瓶記錄軌跡查詢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系統登入資訊</dc:title>
  <dc:creator>LiuTsaiSheng</dc:creator>
  <cp:lastModifiedBy>LiuTsaiSheng</cp:lastModifiedBy>
  <cp:revision>8</cp:revision>
  <dcterms:created xsi:type="dcterms:W3CDTF">2010-01-18T07:19:59Z</dcterms:created>
  <dcterms:modified xsi:type="dcterms:W3CDTF">2010-01-18T08:26:56Z</dcterms:modified>
</cp:coreProperties>
</file>