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7" r:id="rId11"/>
    <p:sldId id="270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354" autoAdjust="0"/>
  </p:normalViewPr>
  <p:slideViewPr>
    <p:cSldViewPr>
      <p:cViewPr>
        <p:scale>
          <a:sx n="70" d="100"/>
          <a:sy n="70" d="100"/>
        </p:scale>
        <p:origin x="-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6B644-8E7C-4F0C-8638-631F3C8FB2CC}" type="datetimeFigureOut">
              <a:rPr lang="zh-TW" altLang="en-US" smtClean="0"/>
              <a:pPr/>
              <a:t>2010/1/5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8DFE4-72C8-47B7-9537-44D2C5E512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altLang="zh-TW" sz="1200" dirty="0" smtClean="0"/>
              <a:t>(</a:t>
            </a:r>
            <a:r>
              <a:rPr lang="zh-TW" altLang="zh-TW" sz="1200" dirty="0" smtClean="0"/>
              <a:t>錄取哪些學校、最後要就讀哪裡</a:t>
            </a:r>
            <a:r>
              <a:rPr lang="en-US" altLang="zh-TW" sz="1200" dirty="0" smtClean="0"/>
              <a:t>?)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zh-TW" sz="1200" dirty="0" smtClean="0"/>
              <a:t>(</a:t>
            </a:r>
            <a:r>
              <a:rPr lang="zh-TW" altLang="zh-TW" sz="1200" dirty="0" smtClean="0"/>
              <a:t>需要輔導老師</a:t>
            </a:r>
            <a:r>
              <a:rPr lang="en-US" altLang="zh-TW" sz="1200" dirty="0" smtClean="0"/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zh-TW" sz="1200" dirty="0" smtClean="0"/>
              <a:t>(</a:t>
            </a:r>
            <a:r>
              <a:rPr lang="zh-TW" altLang="zh-TW" sz="1200" dirty="0" smtClean="0"/>
              <a:t>可以請畢業生來作分享，讓學弟妹可以有人詢問學校相關訊息</a:t>
            </a:r>
            <a:r>
              <a:rPr lang="en-US" altLang="zh-TW" sz="1200" dirty="0" smtClean="0"/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zh-TW" altLang="zh-TW" sz="1200" dirty="0" smtClean="0"/>
              <a:t>幫助學校做宣傳工作</a:t>
            </a:r>
            <a:endParaRPr lang="en-US" altLang="zh-TW" sz="12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8DFE4-72C8-47B7-9537-44D2C5E512DA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(</a:t>
            </a:r>
            <a:r>
              <a:rPr lang="zh-TW" altLang="zh-TW" dirty="0" smtClean="0"/>
              <a:t>在此不討論雙學士、延畢生會由管理者在畢業年度作修改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8DFE4-72C8-47B7-9537-44D2C5E512DA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報考年度</a:t>
            </a:r>
            <a:r>
              <a:rPr lang="en-US" altLang="zh-TW" dirty="0" smtClean="0"/>
              <a:t>(</a:t>
            </a:r>
            <a:r>
              <a:rPr lang="zh-TW" altLang="zh-TW" dirty="0" smtClean="0"/>
              <a:t>為了判別重考生的考試資訊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8DFE4-72C8-47B7-9537-44D2C5E512DA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appserv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包含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apache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mysql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php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phpmyadmin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的懶人包</a:t>
            </a: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en-US" dirty="0" smtClean="0"/>
              <a:t>編輯網頁程式： </a:t>
            </a:r>
            <a:r>
              <a:rPr lang="en-US" altLang="zh-TW" dirty="0" err="1" smtClean="0"/>
              <a:t>Pspad</a:t>
            </a:r>
            <a:r>
              <a:rPr lang="zh-TW" altLang="en-US" dirty="0" smtClean="0"/>
              <a:t>是像是記事本</a:t>
            </a:r>
            <a:r>
              <a:rPr lang="en-US" altLang="zh-TW" dirty="0" smtClean="0"/>
              <a:t>,</a:t>
            </a:r>
            <a:r>
              <a:rPr lang="zh-TW" altLang="en-US" dirty="0" smtClean="0"/>
              <a:t>純文字編輯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8DFE4-72C8-47B7-9537-44D2C5E512DA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9AFA-80F7-4F37-9269-FB18617A7654}" type="datetimeFigureOut">
              <a:rPr lang="zh-TW" altLang="en-US" smtClean="0"/>
              <a:pPr/>
              <a:t>2010/1/5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464-B527-420B-A272-C0D2F1634B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Tx/>
              <a:buBlip>
                <a:blip r:embed="rId3"/>
              </a:buBlip>
              <a:defRPr/>
            </a:lvl1pPr>
            <a:lvl2pPr>
              <a:buFontTx/>
              <a:buBlip>
                <a:blip r:embed="rId4"/>
              </a:buBlip>
              <a:defRPr/>
            </a:lvl2pPr>
            <a:lvl3pPr>
              <a:buFontTx/>
              <a:buBlip>
                <a:blip r:embed="rId3"/>
              </a:buBlip>
              <a:defRPr/>
            </a:lvl3pPr>
            <a:lvl4pPr>
              <a:buFontTx/>
              <a:buBlip>
                <a:blip r:embed="rId4"/>
              </a:buBlip>
              <a:defRPr/>
            </a:lvl4pPr>
            <a:lvl5pPr>
              <a:buFontTx/>
              <a:buBlip>
                <a:blip r:embed="rId3"/>
              </a:buBlip>
              <a:defRPr/>
            </a:lvl5pPr>
            <a:lvl6pPr>
              <a:buFontTx/>
              <a:buBlip>
                <a:blip r:embed="rId4"/>
              </a:buBlip>
              <a:defRPr/>
            </a:lvl6pPr>
            <a:lvl7pPr>
              <a:buFontTx/>
              <a:buBlip>
                <a:blip r:embed="rId3"/>
              </a:buBlip>
              <a:defRPr/>
            </a:lvl7pPr>
            <a:lvl8pPr>
              <a:buFontTx/>
              <a:buBlip>
                <a:blip r:embed="rId4"/>
              </a:buBlip>
              <a:defRPr/>
            </a:lvl8pPr>
            <a:lvl9pPr>
              <a:buFontTx/>
              <a:buBlip>
                <a:blip r:embed="rId3"/>
              </a:buBlip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9AFA-80F7-4F37-9269-FB18617A7654}" type="datetimeFigureOut">
              <a:rPr lang="zh-TW" altLang="en-US" smtClean="0"/>
              <a:pPr/>
              <a:t>2010/1/5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zh-TW" smtClean="0"/>
              <a:t>黃三益</a:t>
            </a:r>
            <a:r>
              <a:rPr lang="en-US" altLang="zh-TW" smtClean="0"/>
              <a:t>2007</a:t>
            </a:r>
          </a:p>
          <a:p>
            <a:r>
              <a:rPr lang="zh-TW" altLang="en-US" smtClean="0"/>
              <a:t>資料庫的核心理論與實務第三版</a:t>
            </a:r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464-B527-420B-A272-C0D2F1634B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buFontTx/>
              <a:buBlip>
                <a:blip r:embed="rId3"/>
              </a:buBlip>
              <a:defRPr/>
            </a:lvl1pPr>
            <a:lvl2pPr>
              <a:buFontTx/>
              <a:buBlip>
                <a:blip r:embed="rId4"/>
              </a:buBlip>
              <a:defRPr/>
            </a:lvl2pPr>
            <a:lvl3pPr>
              <a:buFontTx/>
              <a:buBlip>
                <a:blip r:embed="rId3"/>
              </a:buBlip>
              <a:defRPr/>
            </a:lvl3pPr>
            <a:lvl4pPr>
              <a:buFontTx/>
              <a:buBlip>
                <a:blip r:embed="rId4"/>
              </a:buBlip>
              <a:defRPr/>
            </a:lvl4pPr>
            <a:lvl5pPr>
              <a:buFontTx/>
              <a:buBlip>
                <a:blip r:embed="rId3"/>
              </a:buBlip>
              <a:defRPr/>
            </a:lvl5pPr>
            <a:lvl6pPr>
              <a:buFontTx/>
              <a:buBlip>
                <a:blip r:embed="rId4"/>
              </a:buBlip>
              <a:defRPr/>
            </a:lvl6pPr>
            <a:lvl7pPr>
              <a:buFontTx/>
              <a:buBlip>
                <a:blip r:embed="rId3"/>
              </a:buBlip>
              <a:defRPr/>
            </a:lvl7pPr>
            <a:lvl8pPr>
              <a:buFontTx/>
              <a:buBlip>
                <a:blip r:embed="rId4"/>
              </a:buBlip>
              <a:defRPr/>
            </a:lvl8pPr>
            <a:lvl9pPr>
              <a:buFontTx/>
              <a:buBlip>
                <a:blip r:embed="rId3"/>
              </a:buBlip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9AFA-80F7-4F37-9269-FB18617A7654}" type="datetimeFigureOut">
              <a:rPr lang="zh-TW" altLang="en-US" smtClean="0"/>
              <a:pPr/>
              <a:t>2010/1/5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zh-TW" smtClean="0"/>
              <a:t>黃三益</a:t>
            </a:r>
            <a:r>
              <a:rPr lang="en-US" altLang="zh-TW" smtClean="0"/>
              <a:t>2007</a:t>
            </a:r>
          </a:p>
          <a:p>
            <a:r>
              <a:rPr lang="zh-TW" altLang="en-US" smtClean="0"/>
              <a:t>資料庫的核心理論與實務第三版</a:t>
            </a:r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464-B527-420B-A272-C0D2F1634B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9AFA-80F7-4F37-9269-FB18617A7654}" type="datetimeFigureOut">
              <a:rPr lang="zh-TW" altLang="en-US" smtClean="0"/>
              <a:pPr/>
              <a:t>2010/1/5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zh-TW" smtClean="0"/>
              <a:t>黃三益</a:t>
            </a:r>
            <a:r>
              <a:rPr lang="en-US" altLang="zh-TW" smtClean="0"/>
              <a:t>2007</a:t>
            </a:r>
          </a:p>
          <a:p>
            <a:r>
              <a:rPr lang="zh-TW" altLang="en-US" smtClean="0"/>
              <a:t>資料庫的核心理論與實務第三版</a:t>
            </a:r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464-B527-420B-A272-C0D2F1634B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9AFA-80F7-4F37-9269-FB18617A7654}" type="datetimeFigureOut">
              <a:rPr lang="zh-TW" altLang="en-US" smtClean="0"/>
              <a:pPr/>
              <a:t>2010/1/5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zh-TW" smtClean="0"/>
              <a:t>黃三益</a:t>
            </a:r>
            <a:r>
              <a:rPr lang="en-US" altLang="zh-TW" smtClean="0"/>
              <a:t>2007</a:t>
            </a:r>
          </a:p>
          <a:p>
            <a:r>
              <a:rPr lang="zh-TW" altLang="en-US" smtClean="0"/>
              <a:t>資料庫的核心理論與實務第三版</a:t>
            </a:r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464-B527-420B-A272-C0D2F1634B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9AFA-80F7-4F37-9269-FB18617A7654}" type="datetimeFigureOut">
              <a:rPr lang="zh-TW" altLang="en-US" smtClean="0"/>
              <a:pPr/>
              <a:t>2010/1/5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zh-TW" smtClean="0"/>
              <a:t>黃三益</a:t>
            </a:r>
            <a:r>
              <a:rPr lang="en-US" altLang="zh-TW" smtClean="0"/>
              <a:t>2007</a:t>
            </a:r>
          </a:p>
          <a:p>
            <a:r>
              <a:rPr lang="zh-TW" altLang="en-US" smtClean="0"/>
              <a:t>資料庫的核心理論與實務第三版</a:t>
            </a:r>
            <a:endParaRPr lang="zh-TW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464-B527-420B-A272-C0D2F1634B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bg2">
                    <a:lumMod val="50000"/>
                  </a:schemeClr>
                </a:solidFill>
                <a:effectLst>
                  <a:innerShdw blurRad="114300">
                    <a:prstClr val="black"/>
                  </a:inn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9AFA-80F7-4F37-9269-FB18617A7654}" type="datetimeFigureOut">
              <a:rPr lang="zh-TW" altLang="en-US" smtClean="0"/>
              <a:pPr/>
              <a:t>2010/1/5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zh-TW" smtClean="0"/>
              <a:t>黃三益</a:t>
            </a:r>
            <a:r>
              <a:rPr lang="en-US" altLang="zh-TW" smtClean="0"/>
              <a:t>2007</a:t>
            </a:r>
          </a:p>
          <a:p>
            <a:r>
              <a:rPr lang="zh-TW" altLang="en-US" smtClean="0"/>
              <a:t>資料庫的核心理論與實務第三版</a:t>
            </a:r>
            <a:endParaRPr lang="zh-TW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464-B527-420B-A272-C0D2F1634B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9AFA-80F7-4F37-9269-FB18617A7654}" type="datetimeFigureOut">
              <a:rPr lang="zh-TW" altLang="en-US" smtClean="0"/>
              <a:pPr/>
              <a:t>2010/1/5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zh-TW" smtClean="0"/>
              <a:t>黃三益</a:t>
            </a:r>
            <a:r>
              <a:rPr lang="en-US" altLang="zh-TW" smtClean="0"/>
              <a:t>2007</a:t>
            </a:r>
          </a:p>
          <a:p>
            <a:r>
              <a:rPr lang="zh-TW" altLang="en-US" smtClean="0"/>
              <a:t>資料庫的核心理論與實務第三版</a:t>
            </a:r>
            <a:endParaRPr lang="zh-TW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464-B527-420B-A272-C0D2F1634B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9AFA-80F7-4F37-9269-FB18617A7654}" type="datetimeFigureOut">
              <a:rPr lang="zh-TW" altLang="en-US" smtClean="0"/>
              <a:pPr/>
              <a:t>2010/1/5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zh-TW" smtClean="0"/>
              <a:t>黃三益</a:t>
            </a:r>
            <a:r>
              <a:rPr lang="en-US" altLang="zh-TW" smtClean="0"/>
              <a:t>2007</a:t>
            </a:r>
          </a:p>
          <a:p>
            <a:r>
              <a:rPr lang="zh-TW" altLang="en-US" smtClean="0"/>
              <a:t>資料庫的核心理論與實務第三版</a:t>
            </a:r>
            <a:endParaRPr lang="zh-TW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464-B527-420B-A272-C0D2F1634B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9AFA-80F7-4F37-9269-FB18617A7654}" type="datetimeFigureOut">
              <a:rPr lang="zh-TW" altLang="en-US" smtClean="0"/>
              <a:pPr/>
              <a:t>2010/1/5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zh-TW" smtClean="0"/>
              <a:t>黃三益</a:t>
            </a:r>
            <a:r>
              <a:rPr lang="en-US" altLang="zh-TW" smtClean="0"/>
              <a:t>2007</a:t>
            </a:r>
          </a:p>
          <a:p>
            <a:r>
              <a:rPr lang="zh-TW" altLang="en-US" smtClean="0"/>
              <a:t>資料庫的核心理論與實務第三版</a:t>
            </a:r>
            <a:endParaRPr lang="zh-TW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464-B527-420B-A272-C0D2F1634B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9AFA-80F7-4F37-9269-FB18617A7654}" type="datetimeFigureOut">
              <a:rPr lang="zh-TW" altLang="en-US" smtClean="0"/>
              <a:pPr/>
              <a:t>2010/1/5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zh-TW" smtClean="0"/>
              <a:t>黃三益</a:t>
            </a:r>
            <a:r>
              <a:rPr lang="en-US" altLang="zh-TW" smtClean="0"/>
              <a:t>2007</a:t>
            </a:r>
          </a:p>
          <a:p>
            <a:r>
              <a:rPr lang="zh-TW" altLang="en-US" smtClean="0"/>
              <a:t>資料庫的核心理論與實務第三版</a:t>
            </a:r>
            <a:endParaRPr lang="zh-TW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2464-B527-420B-A272-C0D2F1634B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fld id="{EBBF9AFA-80F7-4F37-9269-FB18617A7654}" type="datetimeFigureOut">
              <a:rPr lang="zh-TW" altLang="en-US" smtClean="0"/>
              <a:pPr/>
              <a:t>2010/1/5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zh-TW" altLang="zh-TW" smtClean="0"/>
              <a:t>黃三益</a:t>
            </a:r>
            <a:r>
              <a:rPr lang="en-US" altLang="zh-TW" smtClean="0"/>
              <a:t>2007</a:t>
            </a:r>
          </a:p>
          <a:p>
            <a:r>
              <a:rPr lang="zh-TW" altLang="en-US" smtClean="0"/>
              <a:t>資料庫的核心理論與實務第三版</a:t>
            </a:r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fld id="{D9672464-B527-420B-A272-C0D2F1634B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0541" cmpd="sng">
            <a:solidFill>
              <a:srgbClr val="00B0F0"/>
            </a:solidFill>
            <a:prstDash val="solid"/>
          </a:ln>
          <a:solidFill>
            <a:schemeClr val="accent5">
              <a:lumMod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chemeClr val="tx1">
              <a:lumMod val="85000"/>
              <a:lumOff val="15000"/>
            </a:schemeClr>
          </a:solidFill>
          <a:latin typeface="微軟正黑體" pitchFamily="34" charset="-120"/>
          <a:ea typeface="微軟正黑體" pitchFamily="34" charset="-120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>
              <a:lumMod val="85000"/>
              <a:lumOff val="15000"/>
            </a:schemeClr>
          </a:solidFill>
          <a:latin typeface="微軟正黑體" pitchFamily="34" charset="-120"/>
          <a:ea typeface="微軟正黑體" pitchFamily="34" charset="-120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>
              <a:lumMod val="85000"/>
              <a:lumOff val="15000"/>
            </a:schemeClr>
          </a:solidFill>
          <a:latin typeface="微軟正黑體" pitchFamily="34" charset="-120"/>
          <a:ea typeface="微軟正黑體" pitchFamily="34" charset="-120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>
              <a:lumMod val="85000"/>
              <a:lumOff val="15000"/>
            </a:schemeClr>
          </a:solidFill>
          <a:latin typeface="微軟正黑體" pitchFamily="34" charset="-120"/>
          <a:ea typeface="微軟正黑體" pitchFamily="34" charset="-120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>
              <a:lumMod val="85000"/>
              <a:lumOff val="15000"/>
            </a:schemeClr>
          </a:solidFill>
          <a:latin typeface="微軟正黑體" pitchFamily="34" charset="-120"/>
          <a:ea typeface="微軟正黑體" pitchFamily="34" charset="-12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657759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rgbClr val="657759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rgbClr val="65775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140.117.241.35/projec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244595"/>
            <a:ext cx="7772400" cy="2041529"/>
          </a:xfrm>
        </p:spPr>
        <p:txBody>
          <a:bodyPr>
            <a:normAutofit fontScale="90000"/>
          </a:bodyPr>
          <a:lstStyle/>
          <a:p>
            <a:r>
              <a:rPr lang="zh-TW" altLang="en-US" sz="6700" dirty="0" smtClean="0"/>
              <a:t>資料庫期末專題報告</a:t>
            </a:r>
            <a:r>
              <a:rPr lang="en-US" altLang="zh-TW" sz="7300" dirty="0" smtClean="0"/>
              <a:t/>
            </a:r>
            <a:br>
              <a:rPr lang="en-US" altLang="zh-TW" sz="7300" dirty="0" smtClean="0"/>
            </a:br>
            <a:r>
              <a:rPr lang="zh-TW" altLang="en-US" sz="5400" dirty="0" smtClean="0"/>
              <a:t>           </a:t>
            </a:r>
            <a:r>
              <a:rPr lang="zh-TW" altLang="en-US" sz="3600" dirty="0" smtClean="0"/>
              <a:t>國立佳里敦大學升學調查系統</a:t>
            </a:r>
            <a:endParaRPr lang="zh-TW" altLang="en-US" sz="31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429256" y="3743324"/>
            <a:ext cx="3143272" cy="275751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/>
            <a:r>
              <a:rPr lang="zh-TW" altLang="zh-TW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指導教授：</a:t>
            </a:r>
          </a:p>
          <a:p>
            <a:pPr algn="l"/>
            <a:r>
              <a:rPr lang="zh-TW" altLang="zh-TW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黃三益</a:t>
            </a:r>
            <a:r>
              <a:rPr lang="en-US" altLang="zh-TW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zh-TW" altLang="zh-TW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教授</a:t>
            </a:r>
          </a:p>
          <a:p>
            <a:pPr algn="l"/>
            <a:r>
              <a:rPr lang="zh-TW" altLang="zh-TW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學生：</a:t>
            </a:r>
          </a:p>
          <a:p>
            <a:pPr algn="l"/>
            <a:r>
              <a:rPr lang="en-US" altLang="zh-TW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M984020001</a:t>
            </a:r>
            <a:r>
              <a:rPr lang="zh-TW" altLang="zh-TW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李姈</a:t>
            </a:r>
          </a:p>
          <a:p>
            <a:pPr algn="l"/>
            <a:r>
              <a:rPr lang="en-US" altLang="zh-TW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M984020019</a:t>
            </a:r>
            <a:r>
              <a:rPr lang="zh-TW" altLang="zh-TW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楊琇鈞</a:t>
            </a:r>
          </a:p>
          <a:p>
            <a:pPr algn="l"/>
            <a:r>
              <a:rPr lang="en-US" altLang="zh-TW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M984020031 </a:t>
            </a:r>
            <a:r>
              <a:rPr lang="zh-TW" altLang="zh-TW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謝宗翰</a:t>
            </a:r>
            <a:endParaRPr lang="zh-TW" altLang="zh-TW" b="1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endParaRPr lang="zh-TW" altLang="en-US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系統環境</a:t>
            </a:r>
            <a:r>
              <a:rPr lang="en-US" altLang="zh-TW" dirty="0" smtClean="0"/>
              <a:t>(1/3)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r>
              <a:rPr lang="zh-TW" altLang="en-US" dirty="0" smtClean="0"/>
              <a:t>網站架構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69258" y="1571611"/>
            <a:ext cx="6005485" cy="52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系統環境</a:t>
            </a:r>
            <a:r>
              <a:rPr lang="en-US" altLang="zh-TW" dirty="0" smtClean="0"/>
              <a:t>(2/3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系統架構</a:t>
            </a:r>
            <a:endParaRPr lang="zh-TW" altLang="en-US" dirty="0"/>
          </a:p>
        </p:txBody>
      </p:sp>
      <p:pic>
        <p:nvPicPr>
          <p:cNvPr id="8" name="圖片 7" descr="dsags.bmp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2010" y="2643182"/>
            <a:ext cx="7679981" cy="21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系統環境</a:t>
            </a:r>
            <a:r>
              <a:rPr lang="en-US" altLang="zh-TW" dirty="0" smtClean="0"/>
              <a:t>(3/3)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所用工具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oracle client </a:t>
            </a:r>
          </a:p>
          <a:p>
            <a:pPr lvl="1"/>
            <a:r>
              <a:rPr lang="en-US" altLang="zh-TW" dirty="0" err="1" smtClean="0"/>
              <a:t>Appserv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PSPAD</a:t>
            </a:r>
          </a:p>
          <a:p>
            <a:pPr lvl="1"/>
            <a:r>
              <a:rPr lang="en-US" altLang="zh-TW" dirty="0" smtClean="0"/>
              <a:t>Firefox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系統展示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Demo</a:t>
            </a:r>
          </a:p>
          <a:p>
            <a:pPr lvl="1"/>
            <a:r>
              <a:rPr lang="en-US" altLang="zh-TW" dirty="0" smtClean="0">
                <a:hlinkClick r:id="rId2"/>
              </a:rPr>
              <a:t>http://140.117.241.35/project/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600" dirty="0" smtClean="0"/>
              <a:t>謝謝大家</a:t>
            </a:r>
            <a:r>
              <a:rPr lang="en-US" altLang="zh-TW" sz="6600" dirty="0" smtClean="0"/>
              <a:t>!</a:t>
            </a:r>
            <a:endParaRPr lang="zh-TW" alt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系統簡介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目的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「升學調查系統」，幫助某一學校調查並記錄其歷屆畢業生報考研究所的情況、未來提供給學弟妹作參考，以及學校推廣之相關工作。</a:t>
            </a:r>
            <a:endParaRPr lang="en-US" altLang="zh-TW" dirty="0" smtClean="0"/>
          </a:p>
          <a:p>
            <a:r>
              <a:rPr lang="zh-TW" altLang="en-US" dirty="0" smtClean="0"/>
              <a:t>功能需求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紀錄並追蹤歷屆畢業生升學的狀態</a:t>
            </a:r>
          </a:p>
          <a:p>
            <a:pPr lvl="1"/>
            <a:r>
              <a:rPr lang="zh-TW" altLang="zh-TW" dirty="0" smtClean="0"/>
              <a:t>協助畢業生做升學輔導</a:t>
            </a:r>
          </a:p>
          <a:p>
            <a:pPr lvl="1"/>
            <a:r>
              <a:rPr lang="zh-TW" altLang="zh-TW" dirty="0" smtClean="0"/>
              <a:t>未來提供學弟妹作查詢、參考</a:t>
            </a:r>
          </a:p>
          <a:p>
            <a:pPr lvl="1"/>
            <a:r>
              <a:rPr lang="zh-TW" altLang="en-US" dirty="0" smtClean="0"/>
              <a:t>計算上榜率、前十大學校上榜率</a:t>
            </a: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需求分析</a:t>
            </a:r>
            <a:r>
              <a:rPr lang="en-US" altLang="zh-TW" smtClean="0"/>
              <a:t>(1/3)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學生：</a:t>
            </a:r>
            <a:r>
              <a:rPr lang="en-US" altLang="zh-TW" dirty="0" err="1" smtClean="0"/>
              <a:t>sId</a:t>
            </a:r>
            <a:r>
              <a:rPr lang="zh-TW" altLang="zh-TW" dirty="0" smtClean="0"/>
              <a:t>、姓名、電話、住址、</a:t>
            </a:r>
            <a:r>
              <a:rPr lang="en-US" altLang="zh-TW" dirty="0" smtClean="0"/>
              <a:t>Email</a:t>
            </a:r>
            <a:r>
              <a:rPr lang="zh-TW" altLang="zh-TW" dirty="0" smtClean="0"/>
              <a:t>，一個學生只能屬於一個班別，</a:t>
            </a:r>
            <a:r>
              <a:rPr lang="zh-TW" altLang="en-US" dirty="0" smtClean="0"/>
              <a:t>學生</a:t>
            </a:r>
            <a:r>
              <a:rPr lang="zh-TW" altLang="zh-TW" dirty="0" smtClean="0"/>
              <a:t>可以報考多個學校、多個系所，一個學生最多只可以有一個輔導老師且不一定是班導師、也不一定是此就讀學生系上的老師</a:t>
            </a:r>
            <a:r>
              <a:rPr lang="en-US" altLang="zh-TW" dirty="0" smtClean="0"/>
              <a:t>)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0"/>
            <a:r>
              <a:rPr lang="zh-TW" altLang="zh-TW" dirty="0" smtClean="0"/>
              <a:t>班別：班級名稱、畢業年度。 </a:t>
            </a:r>
          </a:p>
          <a:p>
            <a:pPr lvl="0"/>
            <a:r>
              <a:rPr lang="zh-TW" altLang="zh-TW" dirty="0" smtClean="0"/>
              <a:t>系所：系所代號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dId</a:t>
            </a:r>
            <a:r>
              <a:rPr lang="en-US" altLang="zh-TW" dirty="0" smtClean="0"/>
              <a:t>)</a:t>
            </a:r>
            <a:r>
              <a:rPr lang="zh-TW" altLang="zh-TW" dirty="0" smtClean="0"/>
              <a:t>、系所名稱、系辦所在位置。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需求分析</a:t>
            </a:r>
            <a:r>
              <a:rPr lang="en-US" altLang="zh-TW" smtClean="0"/>
              <a:t>(2/3)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zh-TW" altLang="zh-TW" dirty="0" smtClean="0"/>
              <a:t>教師：教師編號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tId</a:t>
            </a:r>
            <a:r>
              <a:rPr lang="en-US" altLang="zh-TW" dirty="0" smtClean="0"/>
              <a:t>)</a:t>
            </a:r>
            <a:r>
              <a:rPr lang="zh-TW" altLang="zh-TW" dirty="0" smtClean="0"/>
              <a:t>、教師姓名、教師辦公室、電話、</a:t>
            </a:r>
            <a:r>
              <a:rPr lang="en-US" altLang="zh-TW" dirty="0" smtClean="0"/>
              <a:t>Email</a:t>
            </a:r>
            <a:r>
              <a:rPr lang="zh-TW" altLang="zh-TW" dirty="0" smtClean="0"/>
              <a:t>。</a:t>
            </a:r>
          </a:p>
          <a:p>
            <a:pPr lvl="0"/>
            <a:r>
              <a:rPr lang="zh-TW" altLang="zh-TW" dirty="0" smtClean="0"/>
              <a:t>報考資料：報考的系所名稱、報考年度、報考組別、報考形式</a:t>
            </a:r>
            <a:r>
              <a:rPr lang="en-US" altLang="zh-TW" dirty="0" smtClean="0"/>
              <a:t>(</a:t>
            </a:r>
            <a:r>
              <a:rPr lang="zh-TW" altLang="zh-TW" dirty="0" smtClean="0"/>
              <a:t>推甄或考試</a:t>
            </a:r>
            <a:r>
              <a:rPr lang="en-US" altLang="zh-TW" dirty="0" smtClean="0"/>
              <a:t>)</a:t>
            </a:r>
            <a:r>
              <a:rPr lang="zh-TW" altLang="zh-TW" dirty="0" smtClean="0"/>
              <a:t>、考試結果狀態</a:t>
            </a:r>
            <a:r>
              <a:rPr lang="en-US" altLang="zh-TW" dirty="0" smtClean="0"/>
              <a:t>(</a:t>
            </a:r>
            <a:r>
              <a:rPr lang="zh-TW" altLang="zh-TW" dirty="0" smtClean="0"/>
              <a:t>可能是錄取、不錄取或是未公佈</a:t>
            </a:r>
            <a:r>
              <a:rPr lang="en-US" altLang="zh-TW" dirty="0" smtClean="0"/>
              <a:t>)</a:t>
            </a:r>
            <a:r>
              <a:rPr lang="zh-TW" altLang="zh-TW" dirty="0" smtClean="0"/>
              <a:t>、是否就讀，此沒有唯一值，限制學生同一學校同一系所只能報考其中一個組別，規定每一學生只能選擇就讀某間學校的某科系。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需求分析</a:t>
            </a:r>
            <a:r>
              <a:rPr lang="en-US" altLang="zh-TW" smtClean="0"/>
              <a:t>(3/3)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 smtClean="0"/>
              <a:t>校系排名：學校</a:t>
            </a:r>
            <a:r>
              <a:rPr lang="en-US" altLang="zh-TW" dirty="0" smtClean="0"/>
              <a:t>ID(</a:t>
            </a:r>
            <a:r>
              <a:rPr lang="en-US" altLang="zh-TW" dirty="0" err="1" smtClean="0"/>
              <a:t>uId</a:t>
            </a:r>
            <a:r>
              <a:rPr lang="en-US" altLang="zh-TW" dirty="0" smtClean="0"/>
              <a:t>)</a:t>
            </a:r>
            <a:r>
              <a:rPr lang="zh-TW" altLang="zh-TW" dirty="0" smtClean="0"/>
              <a:t>、學校名稱、學校排名。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ERD</a:t>
            </a:r>
            <a:endParaRPr lang="zh-TW" altLang="en-US" dirty="0"/>
          </a:p>
        </p:txBody>
      </p:sp>
      <p:pic>
        <p:nvPicPr>
          <p:cNvPr id="4" name="內容版面配置區 3" descr="E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64093" y="1214422"/>
            <a:ext cx="7215815" cy="554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關聯綱目</a:t>
            </a:r>
            <a:endParaRPr lang="zh-TW" altLang="en-US" dirty="0"/>
          </a:p>
        </p:txBody>
      </p:sp>
      <p:pic>
        <p:nvPicPr>
          <p:cNvPr id="4" name="內容版面配置區 3" descr="Project+關連綱目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529" y="1285860"/>
            <a:ext cx="8800943" cy="54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功能分析</a:t>
            </a:r>
            <a:r>
              <a:rPr lang="en-US" altLang="zh-TW" dirty="0" smtClean="0"/>
              <a:t>(1/2)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參觀者</a:t>
            </a:r>
            <a:r>
              <a:rPr lang="en-US" altLang="zh-TW" dirty="0" smtClean="0"/>
              <a:t>(</a:t>
            </a:r>
            <a:r>
              <a:rPr lang="zh-TW" altLang="en-US" dirty="0" smtClean="0"/>
              <a:t>包含所有角色</a:t>
            </a:r>
            <a:r>
              <a:rPr lang="en-US" altLang="zh-TW" dirty="0" smtClean="0"/>
              <a:t>)</a:t>
            </a:r>
            <a:r>
              <a:rPr lang="zh-TW" altLang="en-US" dirty="0" smtClean="0"/>
              <a:t>功能：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查詢報考結果、歷屆畢業生升學統計。</a:t>
            </a:r>
            <a:endParaRPr lang="en-US" altLang="zh-TW" dirty="0" smtClean="0"/>
          </a:p>
          <a:p>
            <a:r>
              <a:rPr lang="zh-TW" altLang="en-US" dirty="0" smtClean="0"/>
              <a:t>學生角色功能：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修改個人的部分基本資料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新增、修改、</a:t>
            </a:r>
            <a:r>
              <a:rPr lang="zh-TW" altLang="en-US" dirty="0" smtClean="0"/>
              <a:t>刪除</a:t>
            </a:r>
            <a:r>
              <a:rPr lang="zh-TW" altLang="en-US" dirty="0" smtClean="0"/>
              <a:t>個人</a:t>
            </a:r>
            <a:r>
              <a:rPr lang="zh-TW" altLang="en-US" dirty="0" smtClean="0"/>
              <a:t>的</a:t>
            </a:r>
            <a:r>
              <a:rPr lang="zh-TW" altLang="en-US" dirty="0" smtClean="0"/>
              <a:t>報考資料。</a:t>
            </a:r>
            <a:endParaRPr lang="en-US" altLang="zh-TW" dirty="0" smtClean="0"/>
          </a:p>
          <a:p>
            <a:r>
              <a:rPr lang="zh-TW" altLang="en-US" dirty="0" smtClean="0"/>
              <a:t>輔導老師角色功能：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修改</a:t>
            </a:r>
            <a:r>
              <a:rPr lang="zh-TW" altLang="en-US" dirty="0" smtClean="0"/>
              <a:t>個人的部分基本資料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查詢</a:t>
            </a:r>
            <a:r>
              <a:rPr lang="zh-TW" altLang="en-US" dirty="0" smtClean="0"/>
              <a:t>個人</a:t>
            </a:r>
            <a:r>
              <a:rPr lang="zh-TW" altLang="en-US" dirty="0" smtClean="0"/>
              <a:t>輔導</a:t>
            </a:r>
            <a:r>
              <a:rPr lang="zh-TW" altLang="en-US" dirty="0" smtClean="0"/>
              <a:t>學生的報考結果。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功能分析</a:t>
            </a:r>
            <a:r>
              <a:rPr lang="en-US" altLang="zh-TW" dirty="0" smtClean="0"/>
              <a:t>(2/2)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管理者角色功能：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新增、修改、刪除各使用者的基本資料。</a:t>
            </a:r>
            <a:endParaRPr lang="en-US" altLang="zh-TW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mon_ID02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長春藤</Template>
  <TotalTime>493</TotalTime>
  <Words>511</Words>
  <Application>Microsoft Office PowerPoint</Application>
  <PresentationFormat>如螢幕大小 (4:3)</PresentationFormat>
  <Paragraphs>64</Paragraphs>
  <Slides>14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Common_ID02</vt:lpstr>
      <vt:lpstr>資料庫期末專題報告            國立佳里敦大學升學調查系統</vt:lpstr>
      <vt:lpstr>系統簡介</vt:lpstr>
      <vt:lpstr>需求分析(1/3)</vt:lpstr>
      <vt:lpstr>需求分析(2/3)</vt:lpstr>
      <vt:lpstr>需求分析(3/3)</vt:lpstr>
      <vt:lpstr>ERD</vt:lpstr>
      <vt:lpstr>關聯綱目</vt:lpstr>
      <vt:lpstr>功能分析(1/2)</vt:lpstr>
      <vt:lpstr>功能分析(2/2)</vt:lpstr>
      <vt:lpstr>系統環境(1/3)</vt:lpstr>
      <vt:lpstr>系統環境(2/3)</vt:lpstr>
      <vt:lpstr>系統環境(3/3)</vt:lpstr>
      <vt:lpstr>系統展示</vt:lpstr>
      <vt:lpstr>謝謝大家!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資料庫期末專題報告</dc:title>
  <dc:creator>shu</dc:creator>
  <cp:lastModifiedBy>acer</cp:lastModifiedBy>
  <cp:revision>35</cp:revision>
  <dcterms:created xsi:type="dcterms:W3CDTF">2010-01-03T11:12:35Z</dcterms:created>
  <dcterms:modified xsi:type="dcterms:W3CDTF">2010-01-04T17:44:02Z</dcterms:modified>
</cp:coreProperties>
</file>